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0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57911F4-3E4E-4A61-8EC1-DB9E0F4CA49D}">
  <a:tblStyle styleId="{E57911F4-3E4E-4A61-8EC1-DB9E0F4CA49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12" type="sldNum"/>
          </p:nvPr>
        </p:nvSpPr>
        <p:spPr>
          <a:xfrm>
            <a:off x="4398962" y="9555162"/>
            <a:ext cx="3368675" cy="49847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4" name="Google Shape;4;n"/>
          <p:cNvSpPr/>
          <p:nvPr/>
        </p:nvSpPr>
        <p:spPr>
          <a:xfrm>
            <a:off x="0" y="0"/>
            <a:ext cx="7315200" cy="9601200"/>
          </a:xfrm>
          <a:prstGeom prst="roundRect">
            <a:avLst>
              <a:gd fmla="val 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5;n"/>
          <p:cNvSpPr/>
          <p:nvPr/>
        </p:nvSpPr>
        <p:spPr>
          <a:xfrm>
            <a:off x="0" y="0"/>
            <a:ext cx="7315200" cy="9601200"/>
          </a:xfrm>
          <a:prstGeom prst="roundRect">
            <a:avLst>
              <a:gd fmla="val 4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;n"/>
          <p:cNvSpPr/>
          <p:nvPr>
            <p:ph idx="2" type="sldImg"/>
          </p:nvPr>
        </p:nvSpPr>
        <p:spPr>
          <a:xfrm>
            <a:off x="1371600" y="763587"/>
            <a:ext cx="5024437" cy="37671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" name="Google Shape;7;n"/>
          <p:cNvSpPr txBox="1"/>
          <p:nvPr>
            <p:ph idx="1" type="body"/>
          </p:nvPr>
        </p:nvSpPr>
        <p:spPr>
          <a:xfrm>
            <a:off x="777875" y="4776787"/>
            <a:ext cx="6213475" cy="4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3" type="hdr"/>
          </p:nvPr>
        </p:nvSpPr>
        <p:spPr>
          <a:xfrm>
            <a:off x="0" y="0"/>
            <a:ext cx="3368675" cy="498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n"/>
          <p:cNvSpPr txBox="1"/>
          <p:nvPr>
            <p:ph idx="10" type="dt"/>
          </p:nvPr>
        </p:nvSpPr>
        <p:spPr>
          <a:xfrm>
            <a:off x="4398962" y="0"/>
            <a:ext cx="3368675" cy="498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n"/>
          <p:cNvSpPr txBox="1"/>
          <p:nvPr>
            <p:ph idx="11" type="ftr"/>
          </p:nvPr>
        </p:nvSpPr>
        <p:spPr>
          <a:xfrm>
            <a:off x="0" y="9555162"/>
            <a:ext cx="3368675" cy="49847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n"/>
          <p:cNvSpPr txBox="1"/>
          <p:nvPr>
            <p:ph idx="4" type="sldNum"/>
          </p:nvPr>
        </p:nvSpPr>
        <p:spPr>
          <a:xfrm>
            <a:off x="4398962" y="9555162"/>
            <a:ext cx="3368675" cy="49847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:notes"/>
          <p:cNvSpPr/>
          <p:nvPr>
            <p:ph idx="2" type="sldImg"/>
          </p:nvPr>
        </p:nvSpPr>
        <p:spPr>
          <a:xfrm>
            <a:off x="2286000" y="719137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0" name="Google Shape;30;p1:notes"/>
          <p:cNvSpPr txBox="1"/>
          <p:nvPr>
            <p:ph idx="1" type="body"/>
          </p:nvPr>
        </p:nvSpPr>
        <p:spPr>
          <a:xfrm>
            <a:off x="731837" y="4560887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1:notes"/>
          <p:cNvSpPr txBox="1"/>
          <p:nvPr/>
        </p:nvSpPr>
        <p:spPr>
          <a:xfrm>
            <a:off x="4143375" y="9120187"/>
            <a:ext cx="3170237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2124075" y="685800"/>
            <a:ext cx="26098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layout with centered title and subtitle placeholders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9875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11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200"/>
              </a:spcBef>
              <a:spcAft>
                <a:spcPts val="20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12" type="sldNum"/>
          </p:nvPr>
        </p:nvSpPr>
        <p:spPr>
          <a:xfrm>
            <a:off x="5241925" y="8742362"/>
            <a:ext cx="1703387" cy="661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5241925" y="8742362"/>
            <a:ext cx="1703387" cy="661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"/>
          <p:cNvSpPr/>
          <p:nvPr/>
        </p:nvSpPr>
        <p:spPr>
          <a:xfrm>
            <a:off x="365125" y="8742362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"/>
          <p:cNvSpPr/>
          <p:nvPr/>
        </p:nvSpPr>
        <p:spPr>
          <a:xfrm>
            <a:off x="2498725" y="8742362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"/>
          <p:cNvSpPr txBox="1"/>
          <p:nvPr>
            <p:ph idx="12" type="sldNum"/>
          </p:nvPr>
        </p:nvSpPr>
        <p:spPr>
          <a:xfrm>
            <a:off x="5241925" y="8742362"/>
            <a:ext cx="1703387" cy="661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  <p:sp>
        <p:nvSpPr>
          <p:cNvPr id="16" name="Google Shape;16;p1"/>
          <p:cNvSpPr txBox="1"/>
          <p:nvPr>
            <p:ph type="title"/>
          </p:nvPr>
        </p:nvSpPr>
        <p:spPr>
          <a:xfrm>
            <a:off x="365125" y="382587"/>
            <a:ext cx="6578600" cy="15986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1"/>
          <p:cNvSpPr txBox="1"/>
          <p:nvPr>
            <p:ph idx="1" type="body"/>
          </p:nvPr>
        </p:nvSpPr>
        <p:spPr>
          <a:xfrm>
            <a:off x="365125" y="2246312"/>
            <a:ext cx="6578600" cy="6330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9875">
            <a:noAutofit/>
          </a:bodyPr>
          <a:lstStyle>
            <a:lvl1pPr indent="-228600" lvl="0" marL="45720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 b="0" i="0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3000"/>
              </a:lnSpc>
              <a:spcBef>
                <a:spcPts val="1100"/>
              </a:spcBef>
              <a:spcAft>
                <a:spcPts val="0"/>
              </a:spcAft>
              <a:buSzPts val="1400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3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3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3000"/>
              </a:lnSpc>
              <a:spcBef>
                <a:spcPts val="200"/>
              </a:spcBef>
              <a:spcAft>
                <a:spcPts val="20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2" y="7708900"/>
            <a:ext cx="1057275" cy="9255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4"/>
          <p:cNvGrpSpPr/>
          <p:nvPr/>
        </p:nvGrpSpPr>
        <p:grpSpPr>
          <a:xfrm>
            <a:off x="342900" y="749300"/>
            <a:ext cx="6629400" cy="4535488"/>
            <a:chOff x="216" y="472"/>
            <a:chExt cx="4176" cy="2857"/>
          </a:xfrm>
        </p:grpSpPr>
        <p:sp>
          <p:nvSpPr>
            <p:cNvPr id="35" name="Google Shape;35;p4"/>
            <p:cNvSpPr txBox="1"/>
            <p:nvPr/>
          </p:nvSpPr>
          <p:spPr>
            <a:xfrm>
              <a:off x="216" y="472"/>
              <a:ext cx="4174" cy="79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975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7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28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Aim Faster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Eric Beerbaum</a:t>
              </a:r>
              <a:endParaRPr/>
            </a:p>
          </p:txBody>
        </p:sp>
        <p:sp>
          <p:nvSpPr>
            <p:cNvPr id="36" name="Google Shape;36;p4"/>
            <p:cNvSpPr txBox="1"/>
            <p:nvPr/>
          </p:nvSpPr>
          <p:spPr>
            <a:xfrm>
              <a:off x="216" y="1264"/>
              <a:ext cx="4174" cy="96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Aim Faster is a 22 round, 110 point Comstock long course. There are 11 </a:t>
              </a:r>
              <a:r>
                <a:rPr lang="en-US" sz="1100"/>
                <a:t>IPSC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targets.</a:t>
              </a:r>
              <a:r>
                <a:rPr lang="en-US" sz="1100"/>
                <a:t>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best two hits per target will score. The start signal is audible</a:t>
              </a:r>
              <a:endParaRPr/>
            </a:p>
          </p:txBody>
        </p:sp>
        <p:sp>
          <p:nvSpPr>
            <p:cNvPr id="37" name="Google Shape;37;p4"/>
            <p:cNvSpPr txBox="1"/>
            <p:nvPr/>
          </p:nvSpPr>
          <p:spPr>
            <a:xfrm>
              <a:off x="216" y="2233"/>
              <a:ext cx="4174" cy="69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Handgun start position is standing anywhere outside shooting area, handgun loaded and holstered, wrists below  belt.</a:t>
              </a:r>
              <a:endParaRPr b="0" i="0" sz="11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sz="1100"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PCC start position is standing anywhere outside shooting area, </a:t>
              </a:r>
              <a:r>
                <a:rPr lang="en-US" sz="1100">
                  <a:solidFill>
                    <a:schemeClr val="dk1"/>
                  </a:solidFill>
                </a:rPr>
                <a:t>PCC loaded, stock on belt, muzzle pointing down range.</a:t>
              </a:r>
              <a:endParaRPr>
                <a:solidFill>
                  <a:schemeClr val="dk1"/>
                </a:solidFill>
              </a:endParaRPr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sz="1100"/>
            </a:p>
          </p:txBody>
        </p:sp>
        <p:sp>
          <p:nvSpPr>
            <p:cNvPr id="38" name="Google Shape;38;p4"/>
            <p:cNvSpPr txBox="1"/>
            <p:nvPr/>
          </p:nvSpPr>
          <p:spPr>
            <a:xfrm>
              <a:off x="216" y="2927"/>
              <a:ext cx="4174" cy="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the audible start signal, engage targets as they become visible.</a:t>
              </a:r>
              <a:endParaRPr/>
            </a:p>
          </p:txBody>
        </p:sp>
        <p:cxnSp>
          <p:nvCxnSpPr>
            <p:cNvPr id="39" name="Google Shape;39;p4"/>
            <p:cNvCxnSpPr/>
            <p:nvPr/>
          </p:nvCxnSpPr>
          <p:spPr>
            <a:xfrm>
              <a:off x="216" y="472"/>
              <a:ext cx="4174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0" name="Google Shape;40;p4"/>
            <p:cNvCxnSpPr/>
            <p:nvPr/>
          </p:nvCxnSpPr>
          <p:spPr>
            <a:xfrm>
              <a:off x="216" y="1264"/>
              <a:ext cx="4174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1" name="Google Shape;41;p4"/>
            <p:cNvCxnSpPr/>
            <p:nvPr/>
          </p:nvCxnSpPr>
          <p:spPr>
            <a:xfrm>
              <a:off x="216" y="2233"/>
              <a:ext cx="4174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2" name="Google Shape;42;p4"/>
            <p:cNvCxnSpPr/>
            <p:nvPr/>
          </p:nvCxnSpPr>
          <p:spPr>
            <a:xfrm>
              <a:off x="216" y="2927"/>
              <a:ext cx="4174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3" name="Google Shape;43;p4"/>
            <p:cNvCxnSpPr/>
            <p:nvPr/>
          </p:nvCxnSpPr>
          <p:spPr>
            <a:xfrm>
              <a:off x="216" y="3329"/>
              <a:ext cx="4174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4" name="Google Shape;44;p4"/>
            <p:cNvCxnSpPr/>
            <p:nvPr/>
          </p:nvCxnSpPr>
          <p:spPr>
            <a:xfrm>
              <a:off x="216" y="472"/>
              <a:ext cx="0" cy="791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" name="Google Shape;45;p4"/>
            <p:cNvCxnSpPr/>
            <p:nvPr/>
          </p:nvCxnSpPr>
          <p:spPr>
            <a:xfrm>
              <a:off x="216" y="1264"/>
              <a:ext cx="0" cy="967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" name="Google Shape;46;p4"/>
            <p:cNvCxnSpPr/>
            <p:nvPr/>
          </p:nvCxnSpPr>
          <p:spPr>
            <a:xfrm>
              <a:off x="216" y="2233"/>
              <a:ext cx="0" cy="691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7" name="Google Shape;47;p4"/>
            <p:cNvCxnSpPr/>
            <p:nvPr/>
          </p:nvCxnSpPr>
          <p:spPr>
            <a:xfrm>
              <a:off x="216" y="2927"/>
              <a:ext cx="0" cy="4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8" name="Google Shape;48;p4"/>
            <p:cNvCxnSpPr/>
            <p:nvPr/>
          </p:nvCxnSpPr>
          <p:spPr>
            <a:xfrm>
              <a:off x="4392" y="472"/>
              <a:ext cx="0" cy="791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9" name="Google Shape;49;p4"/>
            <p:cNvCxnSpPr/>
            <p:nvPr/>
          </p:nvCxnSpPr>
          <p:spPr>
            <a:xfrm>
              <a:off x="4392" y="1264"/>
              <a:ext cx="0" cy="967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0" name="Google Shape;50;p4"/>
            <p:cNvCxnSpPr/>
            <p:nvPr/>
          </p:nvCxnSpPr>
          <p:spPr>
            <a:xfrm>
              <a:off x="4392" y="2233"/>
              <a:ext cx="0" cy="691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1" name="Google Shape;51;p4"/>
            <p:cNvCxnSpPr/>
            <p:nvPr/>
          </p:nvCxnSpPr>
          <p:spPr>
            <a:xfrm>
              <a:off x="4392" y="2927"/>
              <a:ext cx="0" cy="4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7" name="Google Shape;57;p5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{E57911F4-3E4E-4A61-8EC1-DB9E0F4CA49D}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7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/>
                        <a:t>Aim Faster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Eric Beerbaum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58" name="Google Shape;5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59" name="Google Shape;5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5"/>
          <p:cNvPicPr preferRelativeResize="0"/>
          <p:nvPr/>
        </p:nvPicPr>
        <p:blipFill rotWithShape="1">
          <a:blip r:embed="rId4">
            <a:alphaModFix/>
          </a:blip>
          <a:srcRect b="0" l="3610" r="10227" t="0"/>
          <a:stretch/>
        </p:blipFill>
        <p:spPr>
          <a:xfrm>
            <a:off x="0" y="2424150"/>
            <a:ext cx="7315200" cy="4775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I_THEME_TEMPLATE_DESIGN">
  <a:themeElements>
    <a:clrScheme name="POI_THEME_TEMPLATE_DESIGN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